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1" autoAdjust="0"/>
    <p:restoredTop sz="94660"/>
  </p:normalViewPr>
  <p:slideViewPr>
    <p:cSldViewPr snapToGrid="0">
      <p:cViewPr varScale="1">
        <p:scale>
          <a:sx n="55" d="100"/>
          <a:sy n="55" d="100"/>
        </p:scale>
        <p:origin x="84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700D0-88F7-4D59-9327-13BBD4FF97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44771-066E-4D56-B88B-5F495E1A4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E158F-0C68-4451-9830-E69199047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54F7E-83D2-4977-8C79-C87F8A12C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8F78C-7A54-4545-9644-1910B709C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98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B6A83-E66B-4F3D-8D79-57B1C6FEB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F0091-F3A7-46B7-841A-0E6B3A656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BBB4AF-582B-492E-BB98-AF1EEC3B3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EBEF8-2ED0-4A21-A0B1-38BF62111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6EC1F-A5C3-42D9-B6F1-15DEAE27C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17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563C2D-DC56-40DE-AEDD-6D38325AFC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DC6F50-9CC4-43C2-8656-45B5CEC175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DCBD9-48A9-4955-A88D-B2CC5562E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E7477-5DEE-4BBD-B0C0-A1315EEE4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BD1FB-E4E3-4774-8A95-07B901758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45232-3F04-4F7A-939A-2D7181EBE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DA345-CF60-46C8-BE58-80C8E8A23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5073E-3286-4F65-B5A3-7398C63A0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3692E-EE86-4FA7-A8E4-85D042BD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E16BC5-DE68-4BEA-89E0-E4C179FF1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2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FB25A-C2E1-4B2C-835A-F1F192FDD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A216A-26CF-4A2B-B689-6197282F5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F2B94-4A50-48A8-943A-CC7ACF92D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D5C04-6D97-4579-9D34-49913C223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C7210-8340-4A59-8716-3B6DF5260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8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8593C-E13E-4858-B48B-CEBA18BDB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99FE-4B21-4412-BA30-99915D2FC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129325-33E3-4155-A221-F5EB16BC3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8C567A-093C-4212-859C-635E0F84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47A02-D8A5-4BA8-8B00-858644AFC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36713F-DF86-4A8D-9ED7-3E9E21E2F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14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1C61E-B784-4EF0-8B25-64B2593C4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F32B1-BED2-4D12-BCBF-F5607511E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13A694-1DFE-4CA6-90E2-EC4B86D101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620E19-A536-4C6C-949A-B7F7D601E0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400DFE-A799-4D54-ADE4-DDF97A985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210A5B-90F6-472D-A91D-A2D54CB1C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A048E-808F-48AD-AB58-959ACA73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26E806-04A7-43AD-87FF-EC8051917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093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5ECD1-54AC-451A-A4A0-EFFAF9A92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E1C0A1-32B6-4FBD-B59F-0AC60D74A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419B08-83B1-4E2F-8CB1-C5ECF4F03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147AFE-B800-43BE-A522-CAADA4FE7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169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7914D3-4235-4C59-B049-EB36B8A2A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AB3C15-4A66-432B-9FE6-3670096CB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1D457-FC5E-4495-9074-E5C494F5F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98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969BF-7AEE-4C2D-AAB2-ADE336FEA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9DEFD-C2ED-47E2-8137-1B8C008697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2AE66-4F4F-427D-BD25-E05695342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C7410-1993-4754-8977-700FEDF17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17C78-D89E-44D9-A1FA-68BD3DB1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61689-0954-4A1C-9649-AECF60DF4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32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608C8-BACF-4A86-A11D-A23CC50EC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F7551D-A651-42D5-9E42-653419782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D4312C-2FC4-419E-B072-30E015A91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D9FF24-DE4D-4790-BB25-2C1F7073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D6284C-9C7A-4E4D-89DB-2BCAE503B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BE022E-FCB1-4380-968E-0C557961E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631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D37FA-5A8F-43D6-9AB7-F3FE656F4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AB063-8C40-43F2-A76F-D8932588B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575F2-C3D6-4882-9087-C6EF83D165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3261C-A582-497B-BCA1-35B7F481D924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1782C-6A96-496F-B8AD-9768CCE57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14201-96D4-41C5-AD3E-0CF780CD53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DDC1C-89C5-47E6-B5F7-B35DC2ADAF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02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9FDCE-4728-4C20-B830-A27961634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C6C7153D-4DB2-4A35-BDA1-4161C17154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2856"/>
            <a:ext cx="9384230" cy="6772288"/>
          </a:xfrm>
        </p:spPr>
      </p:pic>
    </p:spTree>
    <p:extLst>
      <p:ext uri="{BB962C8B-B14F-4D97-AF65-F5344CB8AC3E}">
        <p14:creationId xmlns:p14="http://schemas.microsoft.com/office/powerpoint/2010/main" val="18505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7D36B-22A1-4D71-92A9-90CC085D5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CE4A06A5-3F00-4449-9912-B112F0833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40" y="-63976"/>
            <a:ext cx="10379719" cy="6921976"/>
          </a:xfrm>
        </p:spPr>
      </p:pic>
    </p:spTree>
    <p:extLst>
      <p:ext uri="{BB962C8B-B14F-4D97-AF65-F5344CB8AC3E}">
        <p14:creationId xmlns:p14="http://schemas.microsoft.com/office/powerpoint/2010/main" val="3024525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Keith</dc:creator>
  <cp:lastModifiedBy>Katherine Keith</cp:lastModifiedBy>
  <cp:revision>1</cp:revision>
  <dcterms:created xsi:type="dcterms:W3CDTF">2019-06-17T20:28:40Z</dcterms:created>
  <dcterms:modified xsi:type="dcterms:W3CDTF">2019-06-17T20:28:54Z</dcterms:modified>
</cp:coreProperties>
</file>